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3" r:id="rId4"/>
    <p:sldId id="264" r:id="rId5"/>
    <p:sldId id="266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092" autoAdjust="0"/>
  </p:normalViewPr>
  <p:slideViewPr>
    <p:cSldViewPr>
      <p:cViewPr varScale="1">
        <p:scale>
          <a:sx n="71" d="100"/>
          <a:sy n="71" d="100"/>
        </p:scale>
        <p:origin x="-13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4B5D5-ACC6-47BA-9594-7A50B1C77478}" type="datetimeFigureOut">
              <a:rPr lang="nl-NL" smtClean="0"/>
              <a:t>3-9-2014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05D1B-AEC4-41BD-AE73-CFE1547C25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4989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05D1B-AEC4-41BD-AE73-CFE1547C251A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7940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A2EF-027A-4803-9065-5E7994AE4F8B}" type="datetimeFigureOut">
              <a:rPr lang="nl-NL" smtClean="0"/>
              <a:t>3-9-2014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8EA1-9046-4877-92E6-83E563487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134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A2EF-027A-4803-9065-5E7994AE4F8B}" type="datetimeFigureOut">
              <a:rPr lang="nl-NL" smtClean="0"/>
              <a:t>3-9-2014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8EA1-9046-4877-92E6-83E563487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8475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A2EF-027A-4803-9065-5E7994AE4F8B}" type="datetimeFigureOut">
              <a:rPr lang="nl-NL" smtClean="0"/>
              <a:t>3-9-2014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8EA1-9046-4877-92E6-83E563487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327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A2EF-027A-4803-9065-5E7994AE4F8B}" type="datetimeFigureOut">
              <a:rPr lang="nl-NL" smtClean="0"/>
              <a:t>3-9-2014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8EA1-9046-4877-92E6-83E563487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792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A2EF-027A-4803-9065-5E7994AE4F8B}" type="datetimeFigureOut">
              <a:rPr lang="nl-NL" smtClean="0"/>
              <a:t>3-9-2014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8EA1-9046-4877-92E6-83E563487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2420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A2EF-027A-4803-9065-5E7994AE4F8B}" type="datetimeFigureOut">
              <a:rPr lang="nl-NL" smtClean="0"/>
              <a:t>3-9-2014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8EA1-9046-4877-92E6-83E563487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0347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A2EF-027A-4803-9065-5E7994AE4F8B}" type="datetimeFigureOut">
              <a:rPr lang="nl-NL" smtClean="0"/>
              <a:t>3-9-2014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8EA1-9046-4877-92E6-83E563487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19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A2EF-027A-4803-9065-5E7994AE4F8B}" type="datetimeFigureOut">
              <a:rPr lang="nl-NL" smtClean="0"/>
              <a:t>3-9-2014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8EA1-9046-4877-92E6-83E563487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715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A2EF-027A-4803-9065-5E7994AE4F8B}" type="datetimeFigureOut">
              <a:rPr lang="nl-NL" smtClean="0"/>
              <a:t>3-9-2014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8EA1-9046-4877-92E6-83E563487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6566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A2EF-027A-4803-9065-5E7994AE4F8B}" type="datetimeFigureOut">
              <a:rPr lang="nl-NL" smtClean="0"/>
              <a:t>3-9-2014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8EA1-9046-4877-92E6-83E563487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103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A2EF-027A-4803-9065-5E7994AE4F8B}" type="datetimeFigureOut">
              <a:rPr lang="nl-NL" smtClean="0"/>
              <a:t>3-9-2014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8EA1-9046-4877-92E6-83E563487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3024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8A2EF-027A-4803-9065-5E7994AE4F8B}" type="datetimeFigureOut">
              <a:rPr lang="nl-NL" smtClean="0"/>
              <a:t>3-9-2014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08EA1-9046-4877-92E6-83E563487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1186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Assenstelsel tekenen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41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82154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Stap 1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4000" dirty="0" smtClean="0">
                <a:solidFill>
                  <a:schemeClr val="bg1"/>
                </a:solidFill>
              </a:rPr>
              <a:t>Teken een horizontale en een verticale as.</a:t>
            </a:r>
            <a:endParaRPr lang="nl-NL" sz="4000" dirty="0">
              <a:solidFill>
                <a:schemeClr val="bg1"/>
              </a:solidFill>
            </a:endParaRPr>
          </a:p>
        </p:txBody>
      </p:sp>
      <p:cxnSp>
        <p:nvCxnSpPr>
          <p:cNvPr id="5" name="Rechte verbindingslijn 4"/>
          <p:cNvCxnSpPr/>
          <p:nvPr/>
        </p:nvCxnSpPr>
        <p:spPr>
          <a:xfrm>
            <a:off x="1841345" y="4811007"/>
            <a:ext cx="5682983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3203848" y="2033138"/>
            <a:ext cx="0" cy="3744416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24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82154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Stap 2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4000" dirty="0" smtClean="0">
                <a:solidFill>
                  <a:schemeClr val="bg1"/>
                </a:solidFill>
              </a:rPr>
              <a:t>Schrijf hierbij de oorsprong, x-as en y-as.</a:t>
            </a:r>
            <a:endParaRPr lang="nl-NL" sz="4000" dirty="0">
              <a:solidFill>
                <a:schemeClr val="bg1"/>
              </a:solidFill>
            </a:endParaRPr>
          </a:p>
        </p:txBody>
      </p:sp>
      <p:cxnSp>
        <p:nvCxnSpPr>
          <p:cNvPr id="5" name="Rechte verbindingslijn 4"/>
          <p:cNvCxnSpPr/>
          <p:nvPr/>
        </p:nvCxnSpPr>
        <p:spPr>
          <a:xfrm>
            <a:off x="1841345" y="4811007"/>
            <a:ext cx="5682983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3203848" y="2033138"/>
            <a:ext cx="0" cy="3744416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2"/>
          <p:cNvSpPr txBox="1"/>
          <p:nvPr/>
        </p:nvSpPr>
        <p:spPr>
          <a:xfrm>
            <a:off x="2771800" y="4716433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3200" dirty="0" smtClean="0"/>
              <a:t>O</a:t>
            </a:r>
            <a:endParaRPr lang="nl-NL" sz="3200" dirty="0"/>
          </a:p>
        </p:txBody>
      </p:sp>
      <p:sp>
        <p:nvSpPr>
          <p:cNvPr id="8" name="Tekstvak 7"/>
          <p:cNvSpPr txBox="1"/>
          <p:nvPr/>
        </p:nvSpPr>
        <p:spPr>
          <a:xfrm>
            <a:off x="6948264" y="4653136"/>
            <a:ext cx="1168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3200" dirty="0"/>
              <a:t>x</a:t>
            </a:r>
            <a:r>
              <a:rPr lang="nl-NL" sz="3200" dirty="0" smtClean="0"/>
              <a:t>-as</a:t>
            </a:r>
            <a:endParaRPr lang="nl-NL" sz="3200" dirty="0"/>
          </a:p>
        </p:txBody>
      </p:sp>
      <p:sp>
        <p:nvSpPr>
          <p:cNvPr id="4" name="Toelichting met afgeronde rechthoek 3"/>
          <p:cNvSpPr/>
          <p:nvPr/>
        </p:nvSpPr>
        <p:spPr>
          <a:xfrm>
            <a:off x="251520" y="5237911"/>
            <a:ext cx="2376264" cy="1507813"/>
          </a:xfrm>
          <a:prstGeom prst="wedgeRoundRectCallout">
            <a:avLst>
              <a:gd name="adj1" fmla="val 54739"/>
              <a:gd name="adj2" fmla="val -619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2411760" y="1844824"/>
            <a:ext cx="1168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3200" dirty="0" smtClean="0"/>
              <a:t>y-as</a:t>
            </a:r>
            <a:endParaRPr lang="nl-NL" sz="3200" dirty="0"/>
          </a:p>
        </p:txBody>
      </p:sp>
      <p:sp>
        <p:nvSpPr>
          <p:cNvPr id="10" name="Tekstvak 9"/>
          <p:cNvSpPr txBox="1"/>
          <p:nvPr/>
        </p:nvSpPr>
        <p:spPr>
          <a:xfrm>
            <a:off x="341530" y="5391652"/>
            <a:ext cx="21962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 oorsprong is het snijpunt van de twee assen. Dit geef je aan met een O.</a:t>
            </a:r>
            <a:endParaRPr lang="nl-NL" dirty="0"/>
          </a:p>
        </p:txBody>
      </p:sp>
      <p:sp>
        <p:nvSpPr>
          <p:cNvPr id="11" name="Toelichting met afgeronde rechthoek 10"/>
          <p:cNvSpPr/>
          <p:nvPr/>
        </p:nvSpPr>
        <p:spPr>
          <a:xfrm>
            <a:off x="171727" y="2510478"/>
            <a:ext cx="2744089" cy="630490"/>
          </a:xfrm>
          <a:prstGeom prst="wedgeRoundRectCallout">
            <a:avLst>
              <a:gd name="adj1" fmla="val 32687"/>
              <a:gd name="adj2" fmla="val -9940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/>
          <p:cNvSpPr txBox="1"/>
          <p:nvPr/>
        </p:nvSpPr>
        <p:spPr>
          <a:xfrm>
            <a:off x="333745" y="2636912"/>
            <a:ext cx="2654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 verticale as is de y-as.</a:t>
            </a:r>
            <a:endParaRPr lang="nl-NL" dirty="0"/>
          </a:p>
        </p:txBody>
      </p:sp>
      <p:sp>
        <p:nvSpPr>
          <p:cNvPr id="13" name="Toelichting met afgeronde rechthoek 12"/>
          <p:cNvSpPr/>
          <p:nvPr/>
        </p:nvSpPr>
        <p:spPr>
          <a:xfrm>
            <a:off x="6092372" y="5520415"/>
            <a:ext cx="2880321" cy="630490"/>
          </a:xfrm>
          <a:prstGeom prst="wedgeRoundRectCallout">
            <a:avLst>
              <a:gd name="adj1" fmla="val 9344"/>
              <a:gd name="adj2" fmla="val -1313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/>
          <p:cNvSpPr txBox="1"/>
          <p:nvPr/>
        </p:nvSpPr>
        <p:spPr>
          <a:xfrm>
            <a:off x="6156176" y="565099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 horizontale as is de x-as.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642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82154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Stap 3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4000" dirty="0" smtClean="0">
                <a:solidFill>
                  <a:schemeClr val="bg1"/>
                </a:solidFill>
              </a:rPr>
              <a:t>Zet de cijfers bij de assen. </a:t>
            </a:r>
            <a:endParaRPr lang="nl-NL" sz="4000" dirty="0">
              <a:solidFill>
                <a:schemeClr val="bg1"/>
              </a:solidFill>
            </a:endParaRPr>
          </a:p>
        </p:txBody>
      </p:sp>
      <p:cxnSp>
        <p:nvCxnSpPr>
          <p:cNvPr id="5" name="Rechte verbindingslijn 4"/>
          <p:cNvCxnSpPr/>
          <p:nvPr/>
        </p:nvCxnSpPr>
        <p:spPr>
          <a:xfrm>
            <a:off x="1841345" y="4811007"/>
            <a:ext cx="5682983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3203848" y="2033138"/>
            <a:ext cx="0" cy="3744416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2"/>
          <p:cNvSpPr txBox="1"/>
          <p:nvPr/>
        </p:nvSpPr>
        <p:spPr>
          <a:xfrm>
            <a:off x="2771800" y="4716433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3200" dirty="0" smtClean="0"/>
              <a:t>O</a:t>
            </a:r>
            <a:endParaRPr lang="nl-NL" sz="3200" dirty="0"/>
          </a:p>
        </p:txBody>
      </p:sp>
      <p:sp>
        <p:nvSpPr>
          <p:cNvPr id="8" name="Tekstvak 7"/>
          <p:cNvSpPr txBox="1"/>
          <p:nvPr/>
        </p:nvSpPr>
        <p:spPr>
          <a:xfrm>
            <a:off x="6948264" y="4653136"/>
            <a:ext cx="1168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3200" dirty="0"/>
              <a:t>x</a:t>
            </a:r>
            <a:r>
              <a:rPr lang="nl-NL" sz="3200" dirty="0" smtClean="0"/>
              <a:t>-as</a:t>
            </a:r>
            <a:endParaRPr lang="nl-NL" sz="3200" dirty="0"/>
          </a:p>
        </p:txBody>
      </p:sp>
      <p:sp>
        <p:nvSpPr>
          <p:cNvPr id="9" name="Tekstvak 8"/>
          <p:cNvSpPr txBox="1"/>
          <p:nvPr/>
        </p:nvSpPr>
        <p:spPr>
          <a:xfrm>
            <a:off x="2411760" y="1844824"/>
            <a:ext cx="1168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3200" dirty="0" smtClean="0"/>
              <a:t>y-as</a:t>
            </a:r>
            <a:endParaRPr lang="nl-NL" sz="3200" dirty="0"/>
          </a:p>
        </p:txBody>
      </p:sp>
      <p:sp>
        <p:nvSpPr>
          <p:cNvPr id="3" name="Tekstvak 2"/>
          <p:cNvSpPr txBox="1"/>
          <p:nvPr/>
        </p:nvSpPr>
        <p:spPr>
          <a:xfrm>
            <a:off x="1575374" y="4767535"/>
            <a:ext cx="75243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dirty="0"/>
              <a:t> </a:t>
            </a:r>
            <a:r>
              <a:rPr lang="nl-NL" sz="2500" dirty="0" smtClean="0"/>
              <a:t>-3  -2  -1           1    2    3    4    5    6    7    8    </a:t>
            </a:r>
            <a:endParaRPr lang="nl-NL" sz="2500" dirty="0"/>
          </a:p>
        </p:txBody>
      </p:sp>
      <p:sp>
        <p:nvSpPr>
          <p:cNvPr id="10" name="Tekstvak 9"/>
          <p:cNvSpPr txBox="1"/>
          <p:nvPr/>
        </p:nvSpPr>
        <p:spPr>
          <a:xfrm>
            <a:off x="2807894" y="2276872"/>
            <a:ext cx="467962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dirty="0" smtClean="0"/>
              <a:t> 5</a:t>
            </a:r>
          </a:p>
          <a:p>
            <a:endParaRPr lang="nl-NL" sz="500" dirty="0" smtClean="0"/>
          </a:p>
          <a:p>
            <a:r>
              <a:rPr lang="nl-NL" sz="2500" dirty="0" smtClean="0"/>
              <a:t> 4</a:t>
            </a:r>
          </a:p>
          <a:p>
            <a:endParaRPr lang="nl-NL" sz="500" dirty="0" smtClean="0"/>
          </a:p>
          <a:p>
            <a:r>
              <a:rPr lang="nl-NL" sz="2500" dirty="0" smtClean="0"/>
              <a:t> 3</a:t>
            </a:r>
          </a:p>
          <a:p>
            <a:endParaRPr lang="nl-NL" sz="500" dirty="0" smtClean="0"/>
          </a:p>
          <a:p>
            <a:r>
              <a:rPr lang="nl-NL" sz="2500" dirty="0" smtClean="0"/>
              <a:t> 2</a:t>
            </a:r>
          </a:p>
          <a:p>
            <a:endParaRPr lang="nl-NL" sz="500" dirty="0" smtClean="0"/>
          </a:p>
          <a:p>
            <a:r>
              <a:rPr lang="nl-NL" sz="2500" dirty="0" smtClean="0"/>
              <a:t> 1</a:t>
            </a:r>
          </a:p>
          <a:p>
            <a:endParaRPr lang="nl-NL" sz="2500" dirty="0"/>
          </a:p>
          <a:p>
            <a:endParaRPr lang="nl-NL" sz="1100" dirty="0" smtClean="0"/>
          </a:p>
          <a:p>
            <a:r>
              <a:rPr lang="nl-NL" sz="2500" dirty="0" smtClean="0"/>
              <a:t>-1</a:t>
            </a:r>
          </a:p>
          <a:p>
            <a:endParaRPr lang="nl-NL" sz="500" dirty="0" smtClean="0"/>
          </a:p>
          <a:p>
            <a:r>
              <a:rPr lang="nl-NL" sz="2500" dirty="0" smtClean="0"/>
              <a:t>-2</a:t>
            </a:r>
          </a:p>
          <a:p>
            <a:endParaRPr lang="nl-NL" sz="2500" dirty="0"/>
          </a:p>
        </p:txBody>
      </p:sp>
      <p:sp>
        <p:nvSpPr>
          <p:cNvPr id="11" name="Toelichting met afgeronde rechthoek 10"/>
          <p:cNvSpPr/>
          <p:nvPr/>
        </p:nvSpPr>
        <p:spPr>
          <a:xfrm>
            <a:off x="544053" y="3081733"/>
            <a:ext cx="1939715" cy="1062991"/>
          </a:xfrm>
          <a:prstGeom prst="wedgeRoundRectCallout">
            <a:avLst>
              <a:gd name="adj1" fmla="val 62096"/>
              <a:gd name="adj2" fmla="val 6558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/>
          <p:cNvSpPr txBox="1"/>
          <p:nvPr/>
        </p:nvSpPr>
        <p:spPr>
          <a:xfrm>
            <a:off x="611560" y="3153742"/>
            <a:ext cx="1849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 getallen op de y-as staan </a:t>
            </a:r>
            <a:r>
              <a:rPr lang="nl-NL" b="1" u="sng" dirty="0" smtClean="0"/>
              <a:t>links</a:t>
            </a:r>
            <a:r>
              <a:rPr lang="nl-NL" dirty="0" smtClean="0"/>
              <a:t> van de y-as.</a:t>
            </a:r>
            <a:endParaRPr lang="nl-NL" dirty="0"/>
          </a:p>
        </p:txBody>
      </p:sp>
      <p:sp>
        <p:nvSpPr>
          <p:cNvPr id="13" name="Toelichting met afgeronde rechthoek 12"/>
          <p:cNvSpPr/>
          <p:nvPr/>
        </p:nvSpPr>
        <p:spPr>
          <a:xfrm>
            <a:off x="6880757" y="5320299"/>
            <a:ext cx="1939715" cy="968170"/>
          </a:xfrm>
          <a:prstGeom prst="wedgeRoundRectCallout">
            <a:avLst>
              <a:gd name="adj1" fmla="val -76554"/>
              <a:gd name="adj2" fmla="val -467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/>
          <p:cNvSpPr txBox="1"/>
          <p:nvPr/>
        </p:nvSpPr>
        <p:spPr>
          <a:xfrm>
            <a:off x="6948264" y="5360783"/>
            <a:ext cx="1849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 getallen op de x-as staan </a:t>
            </a:r>
            <a:r>
              <a:rPr lang="nl-NL" b="1" u="sng" dirty="0" smtClean="0"/>
              <a:t>onder</a:t>
            </a:r>
            <a:r>
              <a:rPr lang="nl-NL" dirty="0" smtClean="0"/>
              <a:t> de x-as.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642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82154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Stap 3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4000" dirty="0" smtClean="0">
                <a:solidFill>
                  <a:schemeClr val="bg1"/>
                </a:solidFill>
              </a:rPr>
              <a:t>Eventueel andere stappen op de assen.</a:t>
            </a:r>
            <a:endParaRPr lang="nl-NL" sz="4000" dirty="0">
              <a:solidFill>
                <a:schemeClr val="bg1"/>
              </a:solidFill>
            </a:endParaRPr>
          </a:p>
        </p:txBody>
      </p:sp>
      <p:cxnSp>
        <p:nvCxnSpPr>
          <p:cNvPr id="5" name="Rechte verbindingslijn 4"/>
          <p:cNvCxnSpPr/>
          <p:nvPr/>
        </p:nvCxnSpPr>
        <p:spPr>
          <a:xfrm>
            <a:off x="1841345" y="4811007"/>
            <a:ext cx="5682983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3203848" y="2033138"/>
            <a:ext cx="0" cy="3744416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2"/>
          <p:cNvSpPr txBox="1"/>
          <p:nvPr/>
        </p:nvSpPr>
        <p:spPr>
          <a:xfrm>
            <a:off x="2771800" y="4716433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3200" dirty="0" smtClean="0"/>
              <a:t>O</a:t>
            </a:r>
            <a:endParaRPr lang="nl-NL" sz="3200" dirty="0"/>
          </a:p>
        </p:txBody>
      </p:sp>
      <p:sp>
        <p:nvSpPr>
          <p:cNvPr id="8" name="Tekstvak 7"/>
          <p:cNvSpPr txBox="1"/>
          <p:nvPr/>
        </p:nvSpPr>
        <p:spPr>
          <a:xfrm>
            <a:off x="6948264" y="4653136"/>
            <a:ext cx="1168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3200" dirty="0"/>
              <a:t>x</a:t>
            </a:r>
            <a:r>
              <a:rPr lang="nl-NL" sz="3200" dirty="0" smtClean="0"/>
              <a:t>-as</a:t>
            </a:r>
            <a:endParaRPr lang="nl-NL" sz="3200" dirty="0"/>
          </a:p>
        </p:txBody>
      </p:sp>
      <p:sp>
        <p:nvSpPr>
          <p:cNvPr id="9" name="Tekstvak 8"/>
          <p:cNvSpPr txBox="1"/>
          <p:nvPr/>
        </p:nvSpPr>
        <p:spPr>
          <a:xfrm>
            <a:off x="2411760" y="1844824"/>
            <a:ext cx="1168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3200" dirty="0" smtClean="0"/>
              <a:t>y-as</a:t>
            </a:r>
            <a:endParaRPr lang="nl-NL" sz="3200" dirty="0"/>
          </a:p>
        </p:txBody>
      </p:sp>
      <p:sp>
        <p:nvSpPr>
          <p:cNvPr id="3" name="Tekstvak 2"/>
          <p:cNvSpPr txBox="1"/>
          <p:nvPr/>
        </p:nvSpPr>
        <p:spPr>
          <a:xfrm>
            <a:off x="1575374" y="4767535"/>
            <a:ext cx="75243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dirty="0"/>
              <a:t> </a:t>
            </a:r>
            <a:r>
              <a:rPr lang="nl-NL" sz="2500" dirty="0" smtClean="0"/>
              <a:t>-6  -4  -2           2    </a:t>
            </a:r>
            <a:r>
              <a:rPr lang="nl-NL" sz="2500" dirty="0"/>
              <a:t>4</a:t>
            </a:r>
            <a:r>
              <a:rPr lang="nl-NL" sz="2500" dirty="0" smtClean="0"/>
              <a:t>    </a:t>
            </a:r>
            <a:r>
              <a:rPr lang="nl-NL" sz="2500" dirty="0"/>
              <a:t>6</a:t>
            </a:r>
            <a:r>
              <a:rPr lang="nl-NL" sz="2500" dirty="0" smtClean="0"/>
              <a:t>    8   10  12  14  16    </a:t>
            </a:r>
            <a:endParaRPr lang="nl-NL" sz="2500" dirty="0"/>
          </a:p>
        </p:txBody>
      </p:sp>
      <p:sp>
        <p:nvSpPr>
          <p:cNvPr id="10" name="Tekstvak 9"/>
          <p:cNvSpPr txBox="1"/>
          <p:nvPr/>
        </p:nvSpPr>
        <p:spPr>
          <a:xfrm>
            <a:off x="2627784" y="2276872"/>
            <a:ext cx="792088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dirty="0" smtClean="0"/>
              <a:t> 50</a:t>
            </a:r>
          </a:p>
          <a:p>
            <a:endParaRPr lang="nl-NL" sz="500" dirty="0" smtClean="0"/>
          </a:p>
          <a:p>
            <a:r>
              <a:rPr lang="nl-NL" sz="2500" dirty="0" smtClean="0"/>
              <a:t> 40</a:t>
            </a:r>
          </a:p>
          <a:p>
            <a:endParaRPr lang="nl-NL" sz="500" dirty="0" smtClean="0"/>
          </a:p>
          <a:p>
            <a:r>
              <a:rPr lang="nl-NL" sz="2500" dirty="0" smtClean="0"/>
              <a:t> 30</a:t>
            </a:r>
          </a:p>
          <a:p>
            <a:endParaRPr lang="nl-NL" sz="500" dirty="0" smtClean="0"/>
          </a:p>
          <a:p>
            <a:r>
              <a:rPr lang="nl-NL" sz="2500" dirty="0" smtClean="0"/>
              <a:t> 20</a:t>
            </a:r>
          </a:p>
          <a:p>
            <a:endParaRPr lang="nl-NL" sz="500" dirty="0" smtClean="0"/>
          </a:p>
          <a:p>
            <a:r>
              <a:rPr lang="nl-NL" sz="2500" dirty="0" smtClean="0"/>
              <a:t> 10</a:t>
            </a:r>
          </a:p>
          <a:p>
            <a:endParaRPr lang="nl-NL" sz="2500" dirty="0"/>
          </a:p>
          <a:p>
            <a:endParaRPr lang="nl-NL" sz="1100" dirty="0" smtClean="0"/>
          </a:p>
          <a:p>
            <a:r>
              <a:rPr lang="nl-NL" sz="2500" dirty="0" smtClean="0"/>
              <a:t>-10</a:t>
            </a:r>
          </a:p>
          <a:p>
            <a:endParaRPr lang="nl-NL" sz="500" dirty="0" smtClean="0"/>
          </a:p>
          <a:p>
            <a:r>
              <a:rPr lang="nl-NL" sz="2500" dirty="0" smtClean="0"/>
              <a:t>-20</a:t>
            </a:r>
          </a:p>
          <a:p>
            <a:endParaRPr lang="nl-NL" sz="2500" dirty="0"/>
          </a:p>
        </p:txBody>
      </p:sp>
      <p:sp>
        <p:nvSpPr>
          <p:cNvPr id="11" name="Toelichting met afgeronde rechthoek 10"/>
          <p:cNvSpPr/>
          <p:nvPr/>
        </p:nvSpPr>
        <p:spPr>
          <a:xfrm>
            <a:off x="499755" y="3470590"/>
            <a:ext cx="1939715" cy="674134"/>
          </a:xfrm>
          <a:prstGeom prst="wedgeRoundRectCallout">
            <a:avLst>
              <a:gd name="adj1" fmla="val 62096"/>
              <a:gd name="adj2" fmla="val 6558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/>
          <p:cNvSpPr txBox="1"/>
          <p:nvPr/>
        </p:nvSpPr>
        <p:spPr>
          <a:xfrm>
            <a:off x="595464" y="347059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Allemaal stappen van 10.</a:t>
            </a:r>
            <a:endParaRPr lang="nl-NL" dirty="0"/>
          </a:p>
        </p:txBody>
      </p:sp>
      <p:sp>
        <p:nvSpPr>
          <p:cNvPr id="13" name="Toelichting met afgeronde rechthoek 12"/>
          <p:cNvSpPr/>
          <p:nvPr/>
        </p:nvSpPr>
        <p:spPr>
          <a:xfrm>
            <a:off x="6880757" y="5320299"/>
            <a:ext cx="1939715" cy="686815"/>
          </a:xfrm>
          <a:prstGeom prst="wedgeRoundRectCallout">
            <a:avLst>
              <a:gd name="adj1" fmla="val -76554"/>
              <a:gd name="adj2" fmla="val -467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/>
          <p:cNvSpPr txBox="1"/>
          <p:nvPr/>
        </p:nvSpPr>
        <p:spPr>
          <a:xfrm>
            <a:off x="6948264" y="5360783"/>
            <a:ext cx="1849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Allemaal stappen van 2. </a:t>
            </a:r>
            <a:endParaRPr lang="nl-NL" dirty="0"/>
          </a:p>
        </p:txBody>
      </p:sp>
      <p:sp>
        <p:nvSpPr>
          <p:cNvPr id="15" name="Toelichting met afgeronde rechthoek 14"/>
          <p:cNvSpPr/>
          <p:nvPr/>
        </p:nvSpPr>
        <p:spPr>
          <a:xfrm>
            <a:off x="6156176" y="1916379"/>
            <a:ext cx="2664296" cy="1507813"/>
          </a:xfrm>
          <a:prstGeom prst="wedgeRoundRectCallout">
            <a:avLst>
              <a:gd name="adj1" fmla="val -76548"/>
              <a:gd name="adj2" fmla="val 557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6214956" y="2070120"/>
            <a:ext cx="2635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Er kunnen ook andere stappen genomen worden</a:t>
            </a:r>
            <a:r>
              <a:rPr lang="nl-NL" dirty="0" smtClean="0"/>
              <a:t>. </a:t>
            </a:r>
            <a:r>
              <a:rPr lang="nl-NL" dirty="0" smtClean="0"/>
              <a:t>Zorg wel dat iedere stap even groot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51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158</Words>
  <Application>Microsoft Office PowerPoint</Application>
  <PresentationFormat>Diavoorstelling (4:3)</PresentationFormat>
  <Paragraphs>53</Paragraphs>
  <Slides>5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Kantoorthema</vt:lpstr>
      <vt:lpstr>Assenstelsel tekenen</vt:lpstr>
      <vt:lpstr>Stap 1 Teken een horizontale en een verticale as.</vt:lpstr>
      <vt:lpstr>Stap 2 Schrijf hierbij de oorsprong, x-as en y-as.</vt:lpstr>
      <vt:lpstr>Stap 3 Zet de cijfers bij de assen. </vt:lpstr>
      <vt:lpstr>Stap 3 Eventueel andere stappen op de assen.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Assenstelsel tekenen</dc:title>
  <dc:creator>Tavi Vromans</dc:creator>
  <cp:lastModifiedBy>Tavi Vromans</cp:lastModifiedBy>
  <cp:revision>6</cp:revision>
  <dcterms:created xsi:type="dcterms:W3CDTF">2014-09-03T12:00:49Z</dcterms:created>
  <dcterms:modified xsi:type="dcterms:W3CDTF">2014-09-03T14:03:52Z</dcterms:modified>
</cp:coreProperties>
</file>